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d31a0401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d31a0401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d31a040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d31a040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d31a0401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d31a0401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ccc9f164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ccc9f164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d31a040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d31a040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d31a0401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d31a0401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Relationship Id="rId5" Type="http://schemas.openxmlformats.org/officeDocument/2006/relationships/image" Target="../media/image17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u-YhpRiwty7GtIIwhKgD_6ZUOFyElg-D/view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321"/>
            <a:ext cx="9144000" cy="515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176325" y="5825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/>
              <a:t>Fill the cavities</a:t>
            </a:r>
            <a:endParaRPr sz="2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60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1176325" y="11810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Domain needs to find always active friend. Domain needs to improve, learn somethin, read something and manage something more and more...</a:t>
            </a:r>
            <a:endParaRPr b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42889_edtied2.jpg" id="302" name="Google Shape;302;p26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25" y="2696875"/>
            <a:ext cx="2954501" cy="16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850" y="2696875"/>
            <a:ext cx="3271700" cy="16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1176325" y="5825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/>
              <a:t>Fill the cavities</a:t>
            </a:r>
            <a:endParaRPr sz="2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60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310" name="Google Shape;310;p27"/>
          <p:cNvSpPr txBox="1"/>
          <p:nvPr>
            <p:ph idx="1" type="body"/>
          </p:nvPr>
        </p:nvSpPr>
        <p:spPr>
          <a:xfrm>
            <a:off x="1176325" y="11810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product team should do?</a:t>
            </a:r>
            <a:endParaRPr b="1"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475" y="2379175"/>
            <a:ext cx="3173591" cy="18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500" y="2379163"/>
            <a:ext cx="3367951" cy="19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 txBox="1"/>
          <p:nvPr/>
        </p:nvSpPr>
        <p:spPr>
          <a:xfrm>
            <a:off x="1248950" y="1705550"/>
            <a:ext cx="6849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Security  	Low Price 	Usability 	Accessibility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tr" sz="2500"/>
              <a:t>Crossing the threshold and touching to user</a:t>
            </a:r>
            <a:endParaRPr sz="2500"/>
          </a:p>
        </p:txBody>
      </p:sp>
      <p:pic>
        <p:nvPicPr>
          <p:cNvPr id="322" name="Google Shape;3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100" y="1200400"/>
            <a:ext cx="2495301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/>
        </p:nvSpPr>
        <p:spPr>
          <a:xfrm>
            <a:off x="1289225" y="1477250"/>
            <a:ext cx="42705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Touch the  users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1" lang="t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Careful and reliable steps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1" lang="t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Logical flow plans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1" lang="t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Sustainable architecture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b="1" lang="t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most importantly a beautiful design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type="title"/>
          </p:nvPr>
        </p:nvSpPr>
        <p:spPr>
          <a:xfrm>
            <a:off x="371075" y="2132050"/>
            <a:ext cx="36522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Thanks for watching</a:t>
            </a:r>
            <a:endParaRPr/>
          </a:p>
        </p:txBody>
      </p:sp>
      <p:sp>
        <p:nvSpPr>
          <p:cNvPr id="329" name="Google Shape;329;p29"/>
          <p:cNvSpPr txBox="1"/>
          <p:nvPr>
            <p:ph idx="1" type="body"/>
          </p:nvPr>
        </p:nvSpPr>
        <p:spPr>
          <a:xfrm>
            <a:off x="665525" y="3080750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Arial"/>
                <a:ea typeface="Arial"/>
                <a:cs typeface="Arial"/>
                <a:sym typeface="Arial"/>
              </a:rPr>
              <a:t>Everything is better with voice control.</a:t>
            </a:r>
            <a:endParaRPr/>
          </a:p>
        </p:txBody>
      </p:sp>
      <p:grpSp>
        <p:nvGrpSpPr>
          <p:cNvPr id="330" name="Google Shape;330;p2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1" name="Google Shape;331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9" name="Google Shape;339;p29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2" name="Google Shape;342;p2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6" name="Google Shape;346;p29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2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9" name="Google Shape;349;p2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3" name="Google Shape;353;p2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4" name="Google Shape;354;p2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6" name="Google Shape;356;p2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1" name="Google Shape;361;p2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" name="Google Shape;362;p2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3" name="Google Shape;363;p2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5" name="Google Shape;365;p29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6" name="Google Shape;366;p2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7" name="Google Shape;367;p2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5" name="Google Shape;375;p29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OMEDI- NLP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Voice Assistant</a:t>
            </a:r>
            <a:endParaRPr/>
          </a:p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5344950" y="3934850"/>
            <a:ext cx="41364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sz="1500">
                <a:latin typeface="Open Sans"/>
                <a:ea typeface="Open Sans"/>
                <a:cs typeface="Open Sans"/>
                <a:sym typeface="Open Sans"/>
              </a:rPr>
              <a:t>Everything is more simple with voice control.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88635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4443275" y="2064600"/>
            <a:ext cx="32754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OMEDI NLP Voice Assistant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Osman Melih Tolunay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Dilan Kaya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Umut Şentürk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Mustafa Körükmez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886350" y="2064600"/>
            <a:ext cx="35568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Requirement inference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Fill the cavities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Crossing the threshold and touching to user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tr" sz="3600"/>
              <a:t>Overview</a:t>
            </a:r>
            <a:endParaRPr sz="4600"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1297500" y="1567550"/>
            <a:ext cx="6599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latin typeface="Open Sans"/>
                <a:ea typeface="Open Sans"/>
                <a:cs typeface="Open Sans"/>
                <a:sym typeface="Open Sans"/>
              </a:rPr>
              <a:t>What is the voice assistant?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 sz="2800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80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tr" sz="280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tr" sz="2800"/>
              <a:t>	</a:t>
            </a:r>
            <a:endParaRPr sz="2800"/>
          </a:p>
        </p:txBody>
      </p:sp>
      <p:sp>
        <p:nvSpPr>
          <p:cNvPr id="250" name="Google Shape;250;p20"/>
          <p:cNvSpPr txBox="1"/>
          <p:nvPr/>
        </p:nvSpPr>
        <p:spPr>
          <a:xfrm>
            <a:off x="2135300" y="2578475"/>
            <a:ext cx="12222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HEY!</a:t>
            </a:r>
            <a:endParaRPr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4767475" y="2741350"/>
            <a:ext cx="33171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Hello dear Alex how can I help you?</a:t>
            </a:r>
            <a:endParaRPr sz="22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1" title="future_voice_AI_by_gle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600" y="178900"/>
            <a:ext cx="6222700" cy="46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13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tr" sz="2300"/>
              <a:t>Requirement inference</a:t>
            </a:r>
            <a:endParaRPr sz="3300"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525" y="1060950"/>
            <a:ext cx="4015275" cy="21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750" y="2924075"/>
            <a:ext cx="3836126" cy="20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/>
        </p:nvSpPr>
        <p:spPr>
          <a:xfrm>
            <a:off x="1477250" y="1342950"/>
            <a:ext cx="26457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Jacob: Young businessman he needs to get few staff but he has not enough money for it.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13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tr" sz="2300"/>
              <a:t>Requirement inference</a:t>
            </a:r>
            <a:endParaRPr sz="3300"/>
          </a:p>
        </p:txBody>
      </p:sp>
      <p:sp>
        <p:nvSpPr>
          <p:cNvPr id="272" name="Google Shape;272;p23"/>
          <p:cNvSpPr txBox="1"/>
          <p:nvPr/>
        </p:nvSpPr>
        <p:spPr>
          <a:xfrm>
            <a:off x="1477250" y="1342950"/>
            <a:ext cx="26457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Wang</a:t>
            </a:r>
            <a:r>
              <a:rPr lang="t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She is a student and she wants to improve herself about some sciences and cooking. But she just has a computer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62" y="2757750"/>
            <a:ext cx="3721275" cy="208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988" y="721625"/>
            <a:ext cx="4178463" cy="222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97500" y="313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tr" sz="2300"/>
              <a:t>Requirement inference</a:t>
            </a:r>
            <a:endParaRPr sz="3300"/>
          </a:p>
        </p:txBody>
      </p:sp>
      <p:sp>
        <p:nvSpPr>
          <p:cNvPr id="280" name="Google Shape;280;p24"/>
          <p:cNvSpPr txBox="1"/>
          <p:nvPr/>
        </p:nvSpPr>
        <p:spPr>
          <a:xfrm>
            <a:off x="1477250" y="1342950"/>
            <a:ext cx="26457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088" y="2687433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488" y="796508"/>
            <a:ext cx="1890917" cy="189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1297500" y="393750"/>
            <a:ext cx="44190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What is our domain?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288" name="Google Shape;288;p25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89" name="Google Shape;289;p25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90" name="Google Shape;290;p25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91" name="Google Shape;291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268600" y="1621275"/>
            <a:ext cx="5397600" cy="286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500">
                <a:latin typeface="Open Sans"/>
                <a:ea typeface="Open Sans"/>
                <a:cs typeface="Open Sans"/>
                <a:sym typeface="Open Sans"/>
              </a:rPr>
              <a:t>Who needs a helper?</a:t>
            </a:r>
            <a:endParaRPr b="1"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tr" sz="2500">
                <a:latin typeface="Open Sans"/>
                <a:ea typeface="Open Sans"/>
                <a:cs typeface="Open Sans"/>
                <a:sym typeface="Open Sans"/>
              </a:rPr>
              <a:t>Who needs a friend?</a:t>
            </a:r>
            <a:endParaRPr b="1" sz="2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tr" sz="2500">
                <a:latin typeface="Open Sans"/>
                <a:ea typeface="Open Sans"/>
                <a:cs typeface="Open Sans"/>
                <a:sym typeface="Open Sans"/>
              </a:rPr>
              <a:t>Who needs a game friend?</a:t>
            </a:r>
            <a:endParaRPr b="1" sz="2500"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tr" sz="2500">
                <a:latin typeface="Open Sans"/>
                <a:ea typeface="Open Sans"/>
                <a:cs typeface="Open Sans"/>
                <a:sym typeface="Open Sans"/>
              </a:rPr>
              <a:t>Who needs an online teacher? </a:t>
            </a:r>
            <a:endParaRPr b="1" sz="2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